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257" r:id="rId3"/>
    <p:sldId id="313" r:id="rId4"/>
    <p:sldId id="315" r:id="rId5"/>
    <p:sldId id="316" r:id="rId6"/>
    <p:sldId id="318" r:id="rId7"/>
    <p:sldId id="317" r:id="rId8"/>
    <p:sldId id="314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4F4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0" autoAdjust="0"/>
    <p:restoredTop sz="96281" autoAdjust="0"/>
  </p:normalViewPr>
  <p:slideViewPr>
    <p:cSldViewPr snapToGrid="0">
      <p:cViewPr varScale="1">
        <p:scale>
          <a:sx n="117" d="100"/>
          <a:sy n="117" d="100"/>
        </p:scale>
        <p:origin x="272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jpeg>
</file>

<file path=ppt/media/image4.jpeg>
</file>

<file path=ppt/media/image5.jpeg>
</file>

<file path=ppt/media/image6.pn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51E5341-57F6-44CA-BD4D-39EE3F30980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F3F1F94-617F-46C0-A395-E134EEB53CF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3AF86-F7E2-487C-BD43-F001A1590CFA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07657C97-CBB4-4848-9805-1C01737919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20522478-3250-4D16-9833-7AC3E0ACBD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BC8861-D0D5-4D1D-801C-FC695D6311E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76E901-43AF-4EAB-858A-95B10463A1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218A0-7144-4A33-A583-286FD59EDE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150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FDB8B-7D06-4ED0-8263-372E4FA3762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215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8240-3148-4746-BA4B-7B32B016B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51CC32A-496B-42D5-8EC6-30D10EB5C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F25E7C-B1D9-4999-8D1F-ED84C4EE9A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8A7BBD-E847-449A-AA53-B3DBD3F5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910074-A50B-4F6C-9D3A-997C1681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359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6F3415-0A6E-4DE3-88B2-28E302089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31FD0E-70F4-4FE8-BC80-B6DA28E8BE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527977-21C6-4B35-81A1-E9ACD6844F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0C14C7-634C-47F0-B111-6D43CB091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7A43F5-75A1-4409-ADD1-D790DF592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934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EA7536-D96F-400A-84FA-EE04318685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D80802C-D1E2-4C80-BE8C-D027A1D80D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5BE6F8-219E-413C-B399-2A6399D61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79AEE5-26EE-4C85-8E5E-E86011772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C8C42C-BCED-4376-A8E1-FBA47CCF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712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2021/4/11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8716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2021/4/11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735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533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C06C8B-3FFA-465E-BBD4-66F625EA9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D2C06C-38E0-4052-90C3-34D76C49C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14FF9F-64CF-48F0-9865-817A3C6713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DFB08F-E192-48E0-9032-C1389CE0C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655902-398F-4442-BFD8-731BAF5AA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114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CA5E3A-4A41-4F73-A3A1-EC72B090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9AFC29-6332-4492-9285-A0418B56BE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A3F6DF-3B49-481C-8199-D371B240C9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98FB59-4AA8-45EA-9B9E-82D9B84BE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B2A394-124D-4F37-9BD3-DD17561AE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9000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5F11B9-A495-4E50-B767-C28445DE4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E66B8F-31CE-4C4A-BA93-E9868EAF51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70A5FB8-642F-4221-8862-0F7DC55DB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62E781-5F45-47EB-85D1-75BCC226BA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229F42-3063-4EC2-A927-2B503755B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99879A-EFE9-4C35-8BC8-83B21551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420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999036-B6F6-4846-9EBC-2D1E2101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01D12E-4C54-40ED-BAD5-EA824CE69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456FEA-986E-44D7-8675-9006DB4F6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C4BD64E-F292-41EA-A7CE-2DC8902639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4E11F10-D94A-4C55-9672-1DE9FA8F66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93CE2B1-BCED-4AF2-9798-454A9C47D9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E462DE-4C04-437B-9047-D94E6CB3B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43BDB45-E029-4677-94CB-8A1A3DFA5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9077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283774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E41ED8-8C3F-4EB3-92C5-33A0EAF46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E4D1BAF-403B-4803-86C6-1E3AD3ABD1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AA558D-D833-4A3D-AAC9-04655BB32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EE9AE99-6EBB-4793-8E85-3D8E148BB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341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9222988-F7A5-40D8-93C2-FFC76DD6F1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09A7AB5-A93E-4BB9-B456-29E36D7D4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6456C9-71B0-4254-B323-89F5CF60F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6335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CD1FAB-B226-4561-BB40-894687518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FEEBC1-5908-46CD-8BE4-D21430F30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A38BA2-129C-4C83-91E4-70AE5F4B0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7F831B-A5D5-4402-B859-E8CC69FFA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31C191-134A-47F1-A55C-C841FFD6C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DD292E3-562D-4157-963D-FA5B17C5F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1335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576ED4-9A28-4464-992D-FC79EF3E4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9F03FEC-A4CC-4EAF-8556-78DF6C6E3A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9E19BE-2FE5-436F-9DEC-0CF409025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6F6EAA-3DF6-4EA4-9068-AEE5F78EF1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2CC75-8280-4D50-8556-C2874ADEF926}" type="datetimeFigureOut">
              <a:rPr lang="zh-CN" altLang="en-US" smtClean="0"/>
              <a:t>2021/4/11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6C1105-777B-4977-97DA-DF5E17BD7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560B3E-6416-47DC-A8AE-3951B072C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0288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0311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5512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23FB528C-5BE7-4E39-B3A6-0E2C314B821A}"/>
              </a:ext>
            </a:extLst>
          </p:cNvPr>
          <p:cNvSpPr/>
          <p:nvPr/>
        </p:nvSpPr>
        <p:spPr>
          <a:xfrm>
            <a:off x="7451677" y="984334"/>
            <a:ext cx="3109871" cy="508090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85ADADC-2D6D-484A-B3F8-65F1F574A4BF}"/>
              </a:ext>
            </a:extLst>
          </p:cNvPr>
          <p:cNvGrpSpPr/>
          <p:nvPr/>
        </p:nvGrpSpPr>
        <p:grpSpPr>
          <a:xfrm rot="19379825">
            <a:off x="1307157" y="1214531"/>
            <a:ext cx="4100532" cy="4094812"/>
            <a:chOff x="1637731" y="1040030"/>
            <a:chExt cx="4567454" cy="456108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B79A0F0-20D6-4167-961A-24F7BF8AF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37731" y="1135565"/>
              <a:ext cx="3721290" cy="4465548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71BE5E19-2A22-4EBF-804B-BAB479839C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111766" y="667901"/>
              <a:ext cx="3721290" cy="4465548"/>
            </a:xfrm>
            <a:prstGeom prst="rect">
              <a:avLst/>
            </a:prstGeom>
          </p:spPr>
        </p:pic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A62804F4-50A8-4C90-8994-237CA4F04351}"/>
              </a:ext>
            </a:extLst>
          </p:cNvPr>
          <p:cNvSpPr/>
          <p:nvPr/>
        </p:nvSpPr>
        <p:spPr>
          <a:xfrm>
            <a:off x="6095999" y="2527952"/>
            <a:ext cx="2711355" cy="1977616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69AFA62-B66C-4BF4-B2A7-4280EB47ABA9}"/>
              </a:ext>
            </a:extLst>
          </p:cNvPr>
          <p:cNvSpPr/>
          <p:nvPr/>
        </p:nvSpPr>
        <p:spPr>
          <a:xfrm>
            <a:off x="8271689" y="1668204"/>
            <a:ext cx="1939955" cy="116955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7000" spc="6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k8e</a:t>
            </a:r>
            <a:endParaRPr lang="zh-CN" altLang="en-US" sz="7000" spc="6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1D0329A-0C7E-4CCE-B02B-04CE58B7096F}"/>
              </a:ext>
            </a:extLst>
          </p:cNvPr>
          <p:cNvSpPr/>
          <p:nvPr/>
        </p:nvSpPr>
        <p:spPr>
          <a:xfrm>
            <a:off x="4465781" y="2644170"/>
            <a:ext cx="6096541" cy="784830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sz="4500" b="1" spc="600" dirty="0">
                <a:cs typeface="+mn-ea"/>
                <a:sym typeface="+mn-lt"/>
              </a:rPr>
              <a:t>极简</a:t>
            </a:r>
            <a:r>
              <a:rPr lang="en-US" altLang="zh-CN" sz="4500" b="1" spc="600" dirty="0">
                <a:cs typeface="+mn-ea"/>
                <a:sym typeface="+mn-lt"/>
              </a:rPr>
              <a:t>K8S</a:t>
            </a:r>
            <a:r>
              <a:rPr lang="zh-CN" altLang="en-US" sz="4500" b="1" spc="600" dirty="0">
                <a:cs typeface="+mn-ea"/>
                <a:sym typeface="+mn-lt"/>
              </a:rPr>
              <a:t>发行版介绍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B9CAEB8-1AB9-4E0A-903A-01B7A5122C33}"/>
              </a:ext>
            </a:extLst>
          </p:cNvPr>
          <p:cNvSpPr/>
          <p:nvPr/>
        </p:nvSpPr>
        <p:spPr>
          <a:xfrm>
            <a:off x="5767400" y="3905801"/>
            <a:ext cx="4595157" cy="4616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en-US" altLang="zh-CN" sz="1200" dirty="0">
                <a:cs typeface="+mn-ea"/>
                <a:sym typeface="+mn-lt"/>
              </a:rPr>
              <a:t>Kubernetes</a:t>
            </a:r>
            <a:r>
              <a:rPr lang="zh-CN" altLang="en-US" sz="1200" dirty="0">
                <a:cs typeface="+mn-ea"/>
                <a:sym typeface="+mn-lt"/>
              </a:rPr>
              <a:t>集群部署落地的问题一去不复返，让我们一起打造自己的 </a:t>
            </a:r>
            <a:r>
              <a:rPr lang="en-US" altLang="zh-CN" sz="1200" dirty="0">
                <a:cs typeface="+mn-ea"/>
                <a:sym typeface="+mn-lt"/>
              </a:rPr>
              <a:t>k8s</a:t>
            </a:r>
            <a:r>
              <a:rPr lang="zh-CN" altLang="en-US" sz="1200" dirty="0">
                <a:cs typeface="+mn-ea"/>
                <a:sym typeface="+mn-lt"/>
              </a:rPr>
              <a:t> 发行版。</a:t>
            </a:r>
            <a:endParaRPr lang="zh-CN" altLang="en-US" sz="1200" spc="600" dirty="0">
              <a:cs typeface="+mn-ea"/>
              <a:sym typeface="+mn-lt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49BD384-B058-461D-8C7F-8C6F4E7BB5C1}"/>
              </a:ext>
            </a:extLst>
          </p:cNvPr>
          <p:cNvSpPr/>
          <p:nvPr/>
        </p:nvSpPr>
        <p:spPr>
          <a:xfrm>
            <a:off x="6147757" y="3522591"/>
            <a:ext cx="4142196" cy="246221"/>
          </a:xfrm>
          <a:prstGeom prst="rect">
            <a:avLst/>
          </a:prstGeom>
          <a:solidFill>
            <a:srgbClr val="F4F4F4"/>
          </a:solidFill>
          <a:effectLst>
            <a:outerShdw blurRad="50800" dist="50800" dir="2400000" algn="ctr" rotWithShape="0">
              <a:srgbClr val="000000">
                <a:alpha val="99000"/>
              </a:srgbClr>
            </a:outerShdw>
          </a:effectLst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000" spc="3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岳晓阳</a:t>
            </a:r>
            <a:r>
              <a:rPr lang="en-US" altLang="zh-CN" sz="1000" spc="3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1000" spc="3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云原生技术落地实践专家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5CFFFA6-F973-3340-A9C0-873E78F88E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7077" y="2147511"/>
            <a:ext cx="2126323" cy="212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81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>
            <a:extLst>
              <a:ext uri="{FF2B5EF4-FFF2-40B4-BE49-F238E27FC236}">
                <a16:creationId xmlns:a16="http://schemas.microsoft.com/office/drawing/2014/main" id="{C8C25464-2B46-BC48-8EDD-6A787D63CD49}"/>
              </a:ext>
            </a:extLst>
          </p:cNvPr>
          <p:cNvSpPr/>
          <p:nvPr/>
        </p:nvSpPr>
        <p:spPr>
          <a:xfrm>
            <a:off x="-3123" y="0"/>
            <a:ext cx="5519460" cy="584775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ym typeface="+mn-lt"/>
              </a:rPr>
              <a:t>云原生技术落地的理想和现实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B00FF20-5132-0444-B32B-D3C38B8AB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7" y="1284514"/>
            <a:ext cx="2514600" cy="33528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D862922-74AD-554D-AEDE-3347D97C2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1737" y="1284514"/>
            <a:ext cx="2514600" cy="33528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36938B0-28A3-064A-BFE6-32BEF76D1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5665" y="926850"/>
            <a:ext cx="5359400" cy="2110264"/>
          </a:xfrm>
          <a:prstGeom prst="rect">
            <a:avLst/>
          </a:prstGeom>
        </p:spPr>
      </p:pic>
      <p:sp>
        <p:nvSpPr>
          <p:cNvPr id="5" name="右箭头 4">
            <a:extLst>
              <a:ext uri="{FF2B5EF4-FFF2-40B4-BE49-F238E27FC236}">
                <a16:creationId xmlns:a16="http://schemas.microsoft.com/office/drawing/2014/main" id="{E8F16E7E-8AB5-E941-8EFF-97DF940D1F28}"/>
              </a:ext>
            </a:extLst>
          </p:cNvPr>
          <p:cNvSpPr/>
          <p:nvPr/>
        </p:nvSpPr>
        <p:spPr>
          <a:xfrm>
            <a:off x="5802088" y="2058181"/>
            <a:ext cx="555171" cy="4136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D99A906-142E-FF4D-9401-6006D6B92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5665" y="3145972"/>
            <a:ext cx="2788645" cy="3429000"/>
          </a:xfrm>
          <a:prstGeom prst="rect">
            <a:avLst/>
          </a:prstGeom>
        </p:spPr>
      </p:pic>
      <p:sp>
        <p:nvSpPr>
          <p:cNvPr id="52" name="右箭头 51">
            <a:extLst>
              <a:ext uri="{FF2B5EF4-FFF2-40B4-BE49-F238E27FC236}">
                <a16:creationId xmlns:a16="http://schemas.microsoft.com/office/drawing/2014/main" id="{13428F31-E846-2E40-97A0-391DCF51ED30}"/>
              </a:ext>
            </a:extLst>
          </p:cNvPr>
          <p:cNvSpPr/>
          <p:nvPr/>
        </p:nvSpPr>
        <p:spPr>
          <a:xfrm>
            <a:off x="5818415" y="4502024"/>
            <a:ext cx="555171" cy="4136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DA31886-512F-3544-A298-8DD8C127EC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52113" y="3145972"/>
            <a:ext cx="15430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27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>
            <a:extLst>
              <a:ext uri="{FF2B5EF4-FFF2-40B4-BE49-F238E27FC236}">
                <a16:creationId xmlns:a16="http://schemas.microsoft.com/office/drawing/2014/main" id="{C8C25464-2B46-BC48-8EDD-6A787D63CD49}"/>
              </a:ext>
            </a:extLst>
          </p:cNvPr>
          <p:cNvSpPr/>
          <p:nvPr/>
        </p:nvSpPr>
        <p:spPr>
          <a:xfrm>
            <a:off x="0" y="84941"/>
            <a:ext cx="10096675" cy="584775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/>
              <a:t>私有云 </a:t>
            </a:r>
            <a:r>
              <a:rPr lang="en-US" altLang="zh-CN" sz="3200" b="1" dirty="0"/>
              <a:t>PaaS </a:t>
            </a:r>
            <a:r>
              <a:rPr lang="zh-CN" altLang="en-US" sz="3200" b="1" dirty="0"/>
              <a:t>场景下的 </a:t>
            </a:r>
            <a:r>
              <a:rPr lang="en-US" altLang="zh-CN" sz="3200" b="1" dirty="0"/>
              <a:t>Kubernetes </a:t>
            </a:r>
            <a:r>
              <a:rPr lang="zh-CN" altLang="en-US" sz="3200" b="1" dirty="0"/>
              <a:t>集群部署</a:t>
            </a:r>
            <a:r>
              <a:rPr lang="en-US" altLang="zh-CN" sz="3200" b="1" dirty="0"/>
              <a:t>N</a:t>
            </a:r>
            <a:r>
              <a:rPr lang="zh-CN" altLang="en-US" sz="3200" b="1" dirty="0"/>
              <a:t>种方式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6BA5857-466B-F34B-B114-50530A71D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42" y="2825602"/>
            <a:ext cx="3712029" cy="202099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8F456B7-21FE-1546-9D3E-34316762B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343" y="669716"/>
            <a:ext cx="4887298" cy="280567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BAA9F6D-C17C-2545-8FE0-192DAF822DB6}"/>
              </a:ext>
            </a:extLst>
          </p:cNvPr>
          <p:cNvSpPr txBox="1"/>
          <p:nvPr/>
        </p:nvSpPr>
        <p:spPr>
          <a:xfrm>
            <a:off x="183242" y="952829"/>
            <a:ext cx="3883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 </a:t>
            </a:r>
            <a:r>
              <a:rPr lang="en-US" altLang="zh-CN" dirty="0"/>
              <a:t>Kubernetes </a:t>
            </a:r>
            <a:r>
              <a:rPr lang="zh-CN" altLang="en-US" dirty="0"/>
              <a:t>集群部署方式示意图</a:t>
            </a:r>
            <a:endParaRPr kumimoji="1" lang="zh-CN" altLang="en-US" dirty="0"/>
          </a:p>
        </p:txBody>
      </p:sp>
      <p:sp>
        <p:nvSpPr>
          <p:cNvPr id="16" name="右箭头 15">
            <a:extLst>
              <a:ext uri="{FF2B5EF4-FFF2-40B4-BE49-F238E27FC236}">
                <a16:creationId xmlns:a16="http://schemas.microsoft.com/office/drawing/2014/main" id="{2F285D27-CD86-534D-814D-DB613FD0447D}"/>
              </a:ext>
            </a:extLst>
          </p:cNvPr>
          <p:cNvSpPr/>
          <p:nvPr/>
        </p:nvSpPr>
        <p:spPr>
          <a:xfrm>
            <a:off x="3906157" y="2072551"/>
            <a:ext cx="555171" cy="4136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A84D01F8-88C7-A443-961B-B778F8F45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783" y="3429000"/>
            <a:ext cx="4765858" cy="3115459"/>
          </a:xfrm>
          <a:prstGeom prst="rect">
            <a:avLst/>
          </a:prstGeom>
        </p:spPr>
      </p:pic>
      <p:sp>
        <p:nvSpPr>
          <p:cNvPr id="18" name="右箭头 17">
            <a:extLst>
              <a:ext uri="{FF2B5EF4-FFF2-40B4-BE49-F238E27FC236}">
                <a16:creationId xmlns:a16="http://schemas.microsoft.com/office/drawing/2014/main" id="{CFED8468-D04C-9A4F-B029-48BF3B42CF12}"/>
              </a:ext>
            </a:extLst>
          </p:cNvPr>
          <p:cNvSpPr/>
          <p:nvPr/>
        </p:nvSpPr>
        <p:spPr>
          <a:xfrm>
            <a:off x="3953327" y="4639767"/>
            <a:ext cx="555171" cy="4136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76AD91D-B1A4-844C-A8C7-AC4023F35D83}"/>
              </a:ext>
            </a:extLst>
          </p:cNvPr>
          <p:cNvSpPr txBox="1"/>
          <p:nvPr/>
        </p:nvSpPr>
        <p:spPr>
          <a:xfrm>
            <a:off x="5598027" y="6488668"/>
            <a:ext cx="2891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Kubernetes </a:t>
            </a:r>
            <a:r>
              <a:rPr lang="zh-CN" altLang="en-US" dirty="0"/>
              <a:t>集群部署步骤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0175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>
            <a:extLst>
              <a:ext uri="{FF2B5EF4-FFF2-40B4-BE49-F238E27FC236}">
                <a16:creationId xmlns:a16="http://schemas.microsoft.com/office/drawing/2014/main" id="{C8C25464-2B46-BC48-8EDD-6A787D63CD49}"/>
              </a:ext>
            </a:extLst>
          </p:cNvPr>
          <p:cNvSpPr/>
          <p:nvPr/>
        </p:nvSpPr>
        <p:spPr>
          <a:xfrm>
            <a:off x="0" y="84941"/>
            <a:ext cx="10096675" cy="584775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/>
              <a:t>私有云 </a:t>
            </a:r>
            <a:r>
              <a:rPr lang="en-US" altLang="zh-CN" sz="3200" b="1" dirty="0"/>
              <a:t>PaaS </a:t>
            </a:r>
            <a:r>
              <a:rPr lang="zh-CN" altLang="en-US" sz="3200" b="1" dirty="0"/>
              <a:t>场景下的 </a:t>
            </a:r>
            <a:r>
              <a:rPr lang="en-US" altLang="zh-CN" sz="3200" b="1" dirty="0"/>
              <a:t>Kubernetes </a:t>
            </a:r>
            <a:r>
              <a:rPr lang="zh-CN" altLang="en-US" sz="3200" b="1" dirty="0"/>
              <a:t>集群部署</a:t>
            </a:r>
            <a:r>
              <a:rPr lang="en-US" altLang="zh-CN" sz="3200" b="1" dirty="0"/>
              <a:t>N</a:t>
            </a:r>
            <a:r>
              <a:rPr lang="zh-CN" altLang="en-US" sz="3200" b="1" dirty="0"/>
              <a:t>种方式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6BA5857-466B-F34B-B114-50530A71D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42" y="2825602"/>
            <a:ext cx="3712029" cy="202099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BAA9F6D-C17C-2545-8FE0-192DAF822DB6}"/>
              </a:ext>
            </a:extLst>
          </p:cNvPr>
          <p:cNvSpPr txBox="1"/>
          <p:nvPr/>
        </p:nvSpPr>
        <p:spPr>
          <a:xfrm>
            <a:off x="183242" y="952829"/>
            <a:ext cx="3883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多 </a:t>
            </a:r>
            <a:r>
              <a:rPr lang="en-US" altLang="zh-CN" dirty="0"/>
              <a:t>Kubernetes </a:t>
            </a:r>
            <a:r>
              <a:rPr lang="zh-CN" altLang="en-US" dirty="0"/>
              <a:t>集群部署方式示意图</a:t>
            </a:r>
            <a:endParaRPr kumimoji="1" lang="zh-CN" altLang="en-US" dirty="0"/>
          </a:p>
        </p:txBody>
      </p:sp>
      <p:sp>
        <p:nvSpPr>
          <p:cNvPr id="16" name="右箭头 15">
            <a:extLst>
              <a:ext uri="{FF2B5EF4-FFF2-40B4-BE49-F238E27FC236}">
                <a16:creationId xmlns:a16="http://schemas.microsoft.com/office/drawing/2014/main" id="{2F285D27-CD86-534D-814D-DB613FD0447D}"/>
              </a:ext>
            </a:extLst>
          </p:cNvPr>
          <p:cNvSpPr/>
          <p:nvPr/>
        </p:nvSpPr>
        <p:spPr>
          <a:xfrm>
            <a:off x="3906157" y="2072551"/>
            <a:ext cx="555171" cy="4136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右箭头 17">
            <a:extLst>
              <a:ext uri="{FF2B5EF4-FFF2-40B4-BE49-F238E27FC236}">
                <a16:creationId xmlns:a16="http://schemas.microsoft.com/office/drawing/2014/main" id="{CFED8468-D04C-9A4F-B029-48BF3B42CF12}"/>
              </a:ext>
            </a:extLst>
          </p:cNvPr>
          <p:cNvSpPr/>
          <p:nvPr/>
        </p:nvSpPr>
        <p:spPr>
          <a:xfrm>
            <a:off x="3953327" y="4639767"/>
            <a:ext cx="555171" cy="4136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76AD91D-B1A4-844C-A8C7-AC4023F35D83}"/>
              </a:ext>
            </a:extLst>
          </p:cNvPr>
          <p:cNvSpPr txBox="1"/>
          <p:nvPr/>
        </p:nvSpPr>
        <p:spPr>
          <a:xfrm>
            <a:off x="5717770" y="6333587"/>
            <a:ext cx="3191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多 </a:t>
            </a:r>
            <a:r>
              <a:rPr lang="en-US" altLang="zh-CN" dirty="0"/>
              <a:t>Kubernetes </a:t>
            </a:r>
            <a:r>
              <a:rPr lang="zh-CN" altLang="en-US" dirty="0"/>
              <a:t>集群部署架构</a:t>
            </a:r>
            <a:endParaRPr kumimoji="1"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DF1D6D6-6B49-EA43-8C12-AE1B73023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6554" y="669716"/>
            <a:ext cx="6047480" cy="566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366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>
            <a:extLst>
              <a:ext uri="{FF2B5EF4-FFF2-40B4-BE49-F238E27FC236}">
                <a16:creationId xmlns:a16="http://schemas.microsoft.com/office/drawing/2014/main" id="{C8C25464-2B46-BC48-8EDD-6A787D63CD49}"/>
              </a:ext>
            </a:extLst>
          </p:cNvPr>
          <p:cNvSpPr/>
          <p:nvPr/>
        </p:nvSpPr>
        <p:spPr>
          <a:xfrm>
            <a:off x="0" y="84941"/>
            <a:ext cx="10096675" cy="584775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/>
              <a:t>私有云 </a:t>
            </a:r>
            <a:r>
              <a:rPr lang="en-US" altLang="zh-CN" sz="3200" b="1" dirty="0"/>
              <a:t>PaaS </a:t>
            </a:r>
            <a:r>
              <a:rPr lang="zh-CN" altLang="en-US" sz="3200" b="1" dirty="0"/>
              <a:t>场景下的 </a:t>
            </a:r>
            <a:r>
              <a:rPr lang="en-US" altLang="zh-CN" sz="3200" b="1" dirty="0"/>
              <a:t>Kubernetes </a:t>
            </a:r>
            <a:r>
              <a:rPr lang="zh-CN" altLang="en-US" sz="3200" b="1" dirty="0"/>
              <a:t>集群部署</a:t>
            </a:r>
            <a:r>
              <a:rPr lang="en-US" altLang="zh-CN" sz="3200" b="1" dirty="0"/>
              <a:t>N</a:t>
            </a:r>
            <a:r>
              <a:rPr lang="zh-CN" altLang="en-US" sz="3200" b="1" dirty="0"/>
              <a:t>种方式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FB1CE6F-4E58-6D45-9F6E-AD7682FB3403}"/>
              </a:ext>
            </a:extLst>
          </p:cNvPr>
          <p:cNvSpPr txBox="1"/>
          <p:nvPr/>
        </p:nvSpPr>
        <p:spPr>
          <a:xfrm>
            <a:off x="840049" y="1882144"/>
            <a:ext cx="50321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一只码农两处项目三起故障四面楚歌，赶紧上线</a:t>
            </a:r>
          </a:p>
          <a:p>
            <a:r>
              <a:rPr kumimoji="1" lang="zh-CN" altLang="en-US" dirty="0"/>
              <a:t>五体投地六神无主七窍生烟八面驶风，错不在我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612D28-3421-5049-9935-008AD6382EC0}"/>
              </a:ext>
            </a:extLst>
          </p:cNvPr>
          <p:cNvSpPr txBox="1"/>
          <p:nvPr/>
        </p:nvSpPr>
        <p:spPr>
          <a:xfrm>
            <a:off x="840049" y="2939552"/>
            <a:ext cx="664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所以云原生烦人么。。门槛特别低，什么方向都可以业余搞搞了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E473ECA-4218-DB47-AD55-2AD251CC2845}"/>
              </a:ext>
            </a:extLst>
          </p:cNvPr>
          <p:cNvSpPr txBox="1"/>
          <p:nvPr/>
        </p:nvSpPr>
        <p:spPr>
          <a:xfrm>
            <a:off x="724632" y="3622710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“云原生应该是简单的”，是顺应人的使用习惯的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1127266-305F-9C41-A9EA-A66FF99BC487}"/>
              </a:ext>
            </a:extLst>
          </p:cNvPr>
          <p:cNvSpPr txBox="1"/>
          <p:nvPr/>
        </p:nvSpPr>
        <p:spPr>
          <a:xfrm>
            <a:off x="840049" y="1014320"/>
            <a:ext cx="6502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落地部署多套</a:t>
            </a:r>
            <a:r>
              <a:rPr kumimoji="1" lang="en-US" altLang="zh-CN" sz="2800" dirty="0"/>
              <a:t>k8s</a:t>
            </a:r>
            <a:r>
              <a:rPr kumimoji="1" lang="zh-CN" altLang="en-US" sz="2800" dirty="0"/>
              <a:t>集群后我的感受如下：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6C222A3-1B13-A548-802C-2BD068C73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2315" y="3748315"/>
            <a:ext cx="3109685" cy="310968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169F5E6-B888-C54E-8F11-3B6312003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3774" y="1511052"/>
            <a:ext cx="2038226" cy="203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84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>
            <a:extLst>
              <a:ext uri="{FF2B5EF4-FFF2-40B4-BE49-F238E27FC236}">
                <a16:creationId xmlns:a16="http://schemas.microsoft.com/office/drawing/2014/main" id="{C8C25464-2B46-BC48-8EDD-6A787D63CD49}"/>
              </a:ext>
            </a:extLst>
          </p:cNvPr>
          <p:cNvSpPr/>
          <p:nvPr/>
        </p:nvSpPr>
        <p:spPr>
          <a:xfrm>
            <a:off x="0" y="20927"/>
            <a:ext cx="4578497" cy="584775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ym typeface="+mn-lt"/>
              </a:rPr>
              <a:t>极简</a:t>
            </a:r>
            <a:r>
              <a:rPr lang="en-US" altLang="zh-CN" sz="3200" b="1" dirty="0">
                <a:sym typeface="+mn-lt"/>
              </a:rPr>
              <a:t>K8S</a:t>
            </a:r>
            <a:r>
              <a:rPr lang="zh-CN" altLang="en-US" sz="3200" b="1" dirty="0">
                <a:sym typeface="+mn-lt"/>
              </a:rPr>
              <a:t>发行版</a:t>
            </a:r>
            <a:r>
              <a:rPr lang="en-US" altLang="zh-CN" sz="3200" b="1" dirty="0">
                <a:sym typeface="+mn-lt"/>
              </a:rPr>
              <a:t>k8e</a:t>
            </a:r>
            <a:r>
              <a:rPr lang="zh-CN" altLang="en-US" sz="3200" b="1" dirty="0">
                <a:sym typeface="+mn-lt"/>
              </a:rPr>
              <a:t>介绍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89D1149-ACEB-9647-9B24-8A6B07184A3E}"/>
              </a:ext>
            </a:extLst>
          </p:cNvPr>
          <p:cNvSpPr txBox="1"/>
          <p:nvPr/>
        </p:nvSpPr>
        <p:spPr>
          <a:xfrm>
            <a:off x="718457" y="1019183"/>
            <a:ext cx="7002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K8e </a:t>
            </a:r>
            <a:r>
              <a:rPr lang="zh-CN" altLang="en-US" b="1" dirty="0"/>
              <a:t>🚀 </a:t>
            </a:r>
            <a:r>
              <a:rPr lang="en-US" altLang="zh-CN" b="1" dirty="0"/>
              <a:t>(said '</a:t>
            </a:r>
            <a:r>
              <a:rPr lang="en-US" altLang="zh-CN" b="1" dirty="0" err="1"/>
              <a:t>kuber</a:t>
            </a:r>
            <a:r>
              <a:rPr lang="en-US" altLang="zh-CN" b="1" dirty="0"/>
              <a:t> easy') - Simple Kubernetes Distribution</a:t>
            </a:r>
            <a:br>
              <a:rPr lang="en-US" altLang="zh-CN" b="1" dirty="0"/>
            </a:br>
            <a:r>
              <a:rPr lang="en-US" altLang="zh-CN" b="1" dirty="0"/>
              <a:t>https://</a:t>
            </a:r>
            <a:r>
              <a:rPr lang="en-US" altLang="zh-CN" b="1" dirty="0" err="1"/>
              <a:t>github.com</a:t>
            </a:r>
            <a:r>
              <a:rPr lang="en-US" altLang="zh-CN" b="1" dirty="0"/>
              <a:t>/</a:t>
            </a:r>
            <a:r>
              <a:rPr lang="en-US" altLang="zh-CN" b="1" dirty="0" err="1"/>
              <a:t>xiaods</a:t>
            </a:r>
            <a:r>
              <a:rPr lang="en-US" altLang="zh-CN" b="1" dirty="0"/>
              <a:t>/k8e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B10D5B-FC7F-F241-9DBE-EDE9D2C82744}"/>
              </a:ext>
            </a:extLst>
          </p:cNvPr>
          <p:cNvSpPr txBox="1"/>
          <p:nvPr/>
        </p:nvSpPr>
        <p:spPr>
          <a:xfrm>
            <a:off x="718457" y="1665514"/>
            <a:ext cx="801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开八易走起！！！基于</a:t>
            </a:r>
            <a:r>
              <a:rPr kumimoji="1" lang="en-US" altLang="zh-CN" dirty="0"/>
              <a:t>k3s</a:t>
            </a:r>
            <a:r>
              <a:rPr kumimoji="1" lang="zh-CN" altLang="en-US" dirty="0"/>
              <a:t>代码库裁剪的面向所有云原生落地部署的兄弟们：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EEDF476-FFCA-B24B-95C0-91A1F97FA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2422071"/>
            <a:ext cx="7002494" cy="410491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C2BD575-404B-844A-8758-C1558117AABC}"/>
              </a:ext>
            </a:extLst>
          </p:cNvPr>
          <p:cNvSpPr txBox="1"/>
          <p:nvPr/>
        </p:nvSpPr>
        <p:spPr>
          <a:xfrm>
            <a:off x="7859487" y="2422071"/>
            <a:ext cx="41583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K8e</a:t>
            </a:r>
            <a:r>
              <a:rPr kumimoji="1" lang="zh-CN" altLang="en-US" dirty="0"/>
              <a:t> 特性：</a:t>
            </a:r>
            <a:endParaRPr kumimoji="1" lang="en-US" altLang="zh-CN" dirty="0"/>
          </a:p>
          <a:p>
            <a:endParaRPr kumimoji="1" lang="en-US" altLang="zh-CN" b="1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b="1" dirty="0">
                <a:solidFill>
                  <a:srgbClr val="FF0000"/>
                </a:solidFill>
              </a:rPr>
              <a:t>只有一个二进制</a:t>
            </a:r>
            <a:r>
              <a:rPr kumimoji="1" lang="zh-CN" altLang="en-US" dirty="0"/>
              <a:t>，集成</a:t>
            </a:r>
            <a:r>
              <a:rPr kumimoji="1" lang="en-US" altLang="zh-CN" dirty="0"/>
              <a:t>k8s</a:t>
            </a:r>
            <a:r>
              <a:rPr kumimoji="1" lang="zh-CN" altLang="en-US" dirty="0"/>
              <a:t>组件、</a:t>
            </a:r>
            <a:br>
              <a:rPr kumimoji="1" lang="en-US" altLang="zh-CN" dirty="0"/>
            </a:br>
            <a:r>
              <a:rPr kumimoji="1" lang="en-US" altLang="zh-CN" dirty="0" err="1"/>
              <a:t>containerd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runc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b="1" dirty="0">
                <a:solidFill>
                  <a:srgbClr val="FF0000"/>
                </a:solidFill>
              </a:rPr>
              <a:t>只维护一个</a:t>
            </a:r>
            <a:r>
              <a:rPr kumimoji="1" lang="en-US" altLang="zh-CN" b="1" dirty="0">
                <a:solidFill>
                  <a:srgbClr val="FF0000"/>
                </a:solidFill>
              </a:rPr>
              <a:t>k8s</a:t>
            </a:r>
            <a:r>
              <a:rPr kumimoji="1" lang="zh-CN" altLang="en-US" b="1" dirty="0">
                <a:solidFill>
                  <a:srgbClr val="FF0000"/>
                </a:solidFill>
              </a:rPr>
              <a:t>版本，当前为</a:t>
            </a:r>
            <a:r>
              <a:rPr kumimoji="1" lang="en-US" altLang="zh-CN" b="1" dirty="0">
                <a:solidFill>
                  <a:srgbClr val="FF0000"/>
                </a:solidFill>
              </a:rPr>
              <a:t>1.19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随时按照部署私有云的经验增加、优化代码，适应中国云原生的开发者兄弟们的使用习惯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支持</a:t>
            </a:r>
            <a:r>
              <a:rPr kumimoji="1" lang="en-US" altLang="zh-CN" dirty="0"/>
              <a:t>cilium</a:t>
            </a:r>
            <a:r>
              <a:rPr kumimoji="1" lang="zh-CN" altLang="en-US" dirty="0"/>
              <a:t>的优化，让</a:t>
            </a:r>
            <a:r>
              <a:rPr kumimoji="1" lang="en-US" altLang="zh-CN" b="1" dirty="0" err="1">
                <a:solidFill>
                  <a:srgbClr val="FF0000"/>
                </a:solidFill>
              </a:rPr>
              <a:t>eBPF</a:t>
            </a:r>
            <a:r>
              <a:rPr kumimoji="1" lang="zh-CN" altLang="en-US" dirty="0"/>
              <a:t>快速落地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支持基于</a:t>
            </a:r>
            <a:r>
              <a:rPr kumimoji="1" lang="en-US" altLang="zh-CN" b="1" dirty="0" err="1">
                <a:solidFill>
                  <a:srgbClr val="FF0000"/>
                </a:solidFill>
              </a:rPr>
              <a:t>pipy</a:t>
            </a:r>
            <a:r>
              <a:rPr kumimoji="1" lang="zh-CN" altLang="en-US" dirty="0"/>
              <a:t>的</a:t>
            </a:r>
            <a:r>
              <a:rPr kumimoji="1" lang="en-US" altLang="zh-CN" dirty="0"/>
              <a:t>ingress, sidecar proxy</a:t>
            </a:r>
            <a:r>
              <a:rPr kumimoji="1" lang="zh-CN" altLang="en-US" dirty="0"/>
              <a:t>，实现应用流量一站式管理</a:t>
            </a:r>
          </a:p>
        </p:txBody>
      </p:sp>
    </p:spTree>
    <p:extLst>
      <p:ext uri="{BB962C8B-B14F-4D97-AF65-F5344CB8AC3E}">
        <p14:creationId xmlns:p14="http://schemas.microsoft.com/office/powerpoint/2010/main" val="4108263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8C01B2E-186B-8B49-AA0C-292137D06036}"/>
              </a:ext>
            </a:extLst>
          </p:cNvPr>
          <p:cNvSpPr/>
          <p:nvPr/>
        </p:nvSpPr>
        <p:spPr>
          <a:xfrm>
            <a:off x="7451677" y="984334"/>
            <a:ext cx="3109871" cy="508090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5D0C41F-018E-6A4F-BFFE-40B3CCE105AE}"/>
              </a:ext>
            </a:extLst>
          </p:cNvPr>
          <p:cNvGrpSpPr/>
          <p:nvPr/>
        </p:nvGrpSpPr>
        <p:grpSpPr>
          <a:xfrm rot="19379825">
            <a:off x="1307157" y="1214531"/>
            <a:ext cx="4100532" cy="4094812"/>
            <a:chOff x="1637731" y="1040030"/>
            <a:chExt cx="4567454" cy="456108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422B6BA4-A0A3-2C4A-8CC6-84F9386722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37731" y="1135565"/>
              <a:ext cx="3721290" cy="4465548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3C948F2E-18C8-5D43-9EFE-A48C88F04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111766" y="667901"/>
              <a:ext cx="3721290" cy="4465548"/>
            </a:xfrm>
            <a:prstGeom prst="rect">
              <a:avLst/>
            </a:prstGeom>
          </p:spPr>
        </p:pic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7D7549E1-6B57-B14C-B547-B3339EB2DFF4}"/>
              </a:ext>
            </a:extLst>
          </p:cNvPr>
          <p:cNvSpPr/>
          <p:nvPr/>
        </p:nvSpPr>
        <p:spPr>
          <a:xfrm>
            <a:off x="6095999" y="2527952"/>
            <a:ext cx="2711355" cy="1977616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ADB1C25-A69F-0B45-BA5C-91BE7EAEEC58}"/>
              </a:ext>
            </a:extLst>
          </p:cNvPr>
          <p:cNvSpPr/>
          <p:nvPr/>
        </p:nvSpPr>
        <p:spPr>
          <a:xfrm>
            <a:off x="4457173" y="2644170"/>
            <a:ext cx="6070894" cy="784830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500" spc="600" dirty="0">
                <a:cs typeface="+mn-ea"/>
                <a:sym typeface="+mn-lt"/>
              </a:rPr>
              <a:t>演讲结束，谢谢观看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649C872-B241-1B47-B1B1-D179EA3BEEBA}"/>
              </a:ext>
            </a:extLst>
          </p:cNvPr>
          <p:cNvSpPr/>
          <p:nvPr/>
        </p:nvSpPr>
        <p:spPr>
          <a:xfrm>
            <a:off x="5150192" y="3905801"/>
            <a:ext cx="5212365" cy="4616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en-US" altLang="zh-CN" sz="1200" spc="600" dirty="0">
                <a:latin typeface="+mn-ea"/>
                <a:cs typeface="+mn-ea"/>
                <a:sym typeface="+mn-lt"/>
              </a:rPr>
              <a:t>K8e</a:t>
            </a:r>
            <a:r>
              <a:rPr lang="zh-CN" altLang="en-US" sz="1200" spc="600" dirty="0">
                <a:latin typeface="+mn-ea"/>
                <a:cs typeface="+mn-ea"/>
                <a:sym typeface="+mn-lt"/>
              </a:rPr>
              <a:t>项目地址：</a:t>
            </a:r>
            <a:br>
              <a:rPr lang="en-US" altLang="zh-CN" sz="1200" spc="600" dirty="0">
                <a:latin typeface="+mn-ea"/>
                <a:cs typeface="+mn-ea"/>
                <a:sym typeface="+mn-lt"/>
              </a:rPr>
            </a:br>
            <a:r>
              <a:rPr lang="en-US" altLang="zh-CN" sz="1200" spc="600" dirty="0">
                <a:latin typeface="+mn-ea"/>
                <a:cs typeface="+mn-ea"/>
                <a:sym typeface="+mn-lt"/>
              </a:rPr>
              <a:t>https://</a:t>
            </a:r>
            <a:r>
              <a:rPr lang="en-US" altLang="zh-CN" sz="1200" spc="600" dirty="0" err="1">
                <a:latin typeface="+mn-ea"/>
                <a:cs typeface="+mn-ea"/>
                <a:sym typeface="+mn-lt"/>
              </a:rPr>
              <a:t>github.com</a:t>
            </a:r>
            <a:r>
              <a:rPr lang="en-US" altLang="zh-CN" sz="1200" spc="600" dirty="0">
                <a:latin typeface="+mn-ea"/>
                <a:cs typeface="+mn-ea"/>
                <a:sym typeface="+mn-lt"/>
              </a:rPr>
              <a:t>/</a:t>
            </a:r>
            <a:r>
              <a:rPr lang="en-US" altLang="zh-CN" sz="1200" spc="600" dirty="0" err="1">
                <a:latin typeface="+mn-ea"/>
                <a:cs typeface="+mn-ea"/>
                <a:sym typeface="+mn-lt"/>
              </a:rPr>
              <a:t>xiaods</a:t>
            </a:r>
            <a:r>
              <a:rPr lang="en-US" altLang="zh-CN" sz="1200" spc="600" dirty="0">
                <a:latin typeface="+mn-ea"/>
                <a:cs typeface="+mn-ea"/>
                <a:sym typeface="+mn-lt"/>
              </a:rPr>
              <a:t>/k8e</a:t>
            </a:r>
            <a:endParaRPr lang="zh-CN" altLang="en-US" sz="1200" spc="600" dirty="0">
              <a:latin typeface="+mn-ea"/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935B5DE-E614-284B-BF37-1192DB309CBA}"/>
              </a:ext>
            </a:extLst>
          </p:cNvPr>
          <p:cNvSpPr/>
          <p:nvPr/>
        </p:nvSpPr>
        <p:spPr>
          <a:xfrm>
            <a:off x="6147757" y="3522591"/>
            <a:ext cx="4142196" cy="246221"/>
          </a:xfrm>
          <a:prstGeom prst="rect">
            <a:avLst/>
          </a:prstGeom>
          <a:solidFill>
            <a:srgbClr val="F4F4F4"/>
          </a:solidFill>
          <a:effectLst>
            <a:outerShdw blurRad="50800" dist="50800" dir="2400000" algn="ctr" rotWithShape="0">
              <a:srgbClr val="000000">
                <a:alpha val="99000"/>
              </a:srgbClr>
            </a:outerShdw>
          </a:effectLst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000" spc="3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岳晓阳</a:t>
            </a:r>
            <a:r>
              <a:rPr lang="en-US" altLang="zh-CN" sz="1000" spc="3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1000" spc="3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云原生技术落地实践专家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18ACA6F-17B8-6C46-B9DA-05A1379C6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7077" y="2147511"/>
            <a:ext cx="2126323" cy="212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7682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风年度总结PPT模板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cripuwx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239</Words>
  <Application>Microsoft Macintosh PowerPoint</Application>
  <PresentationFormat>宽屏</PresentationFormat>
  <Paragraphs>31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微软雅黑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</dc:title>
  <dc:creator>第一PPT</dc:creator>
  <cp:keywords>www.1ppt.com</cp:keywords>
  <dc:description>www.1ppt.com</dc:description>
  <cp:lastModifiedBy>Microsoft Office 用户</cp:lastModifiedBy>
  <cp:revision>124</cp:revision>
  <dcterms:created xsi:type="dcterms:W3CDTF">2018-04-18T06:17:00Z</dcterms:created>
  <dcterms:modified xsi:type="dcterms:W3CDTF">2021-04-11T14:59:23Z</dcterms:modified>
</cp:coreProperties>
</file>

<file path=docProps/thumbnail.jpeg>
</file>